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3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06D67-6C8A-4C02-B98E-1B96D5FCE5AC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F73E9-B9E8-49EE-BFF0-EC6BE019AF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F73E9-B9E8-49EE-BFF0-EC6BE019AFA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F73E9-B9E8-49EE-BFF0-EC6BE019AFA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F73E9-B9E8-49EE-BFF0-EC6BE019AFA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F73E9-B9E8-49EE-BFF0-EC6BE019AFA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F73E9-B9E8-49EE-BFF0-EC6BE019AFA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F73E9-B9E8-49EE-BFF0-EC6BE019AFA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CF73E9-B9E8-49EE-BFF0-EC6BE019AFA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A67-9E92-4058-B1FD-C196DBC8099D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C40F-87DE-4380-9E6C-1D0996237C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A67-9E92-4058-B1FD-C196DBC8099D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C40F-87DE-4380-9E6C-1D0996237C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A67-9E92-4058-B1FD-C196DBC8099D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C40F-87DE-4380-9E6C-1D0996237C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A67-9E92-4058-B1FD-C196DBC8099D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C40F-87DE-4380-9E6C-1D0996237C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A67-9E92-4058-B1FD-C196DBC8099D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C40F-87DE-4380-9E6C-1D0996237C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A67-9E92-4058-B1FD-C196DBC8099D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C40F-87DE-4380-9E6C-1D0996237C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A67-9E92-4058-B1FD-C196DBC8099D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C40F-87DE-4380-9E6C-1D0996237C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A67-9E92-4058-B1FD-C196DBC8099D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C40F-87DE-4380-9E6C-1D0996237C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A67-9E92-4058-B1FD-C196DBC8099D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C40F-87DE-4380-9E6C-1D0996237C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A67-9E92-4058-B1FD-C196DBC8099D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C40F-87DE-4380-9E6C-1D0996237C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AA67-9E92-4058-B1FD-C196DBC8099D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1C40F-87DE-4380-9E6C-1D0996237C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AAA67-9E92-4058-B1FD-C196DBC8099D}" type="datetimeFigureOut">
              <a:rPr lang="en-US" smtClean="0"/>
              <a:pPr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1C40F-87DE-4380-9E6C-1D0996237C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ussia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20738486">
            <a:off x="228613" y="628437"/>
            <a:ext cx="3979740" cy="11159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R</a:t>
            </a:r>
            <a:r>
              <a:rPr lang="en-US" sz="66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U</a:t>
            </a:r>
            <a:r>
              <a:rPr lang="en-US" sz="66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S</a:t>
            </a:r>
            <a:r>
              <a:rPr lang="en-US" sz="66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S</a:t>
            </a:r>
            <a:r>
              <a:rPr lang="en-US" sz="66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I</a:t>
            </a:r>
            <a:r>
              <a:rPr lang="en-US" sz="66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A</a:t>
            </a:r>
            <a:endParaRPr lang="en-US" sz="66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58674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By: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Brad Gable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4290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Basic Facts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828800"/>
            <a:ext cx="8229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Capital- Moscow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Currency- Ruble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Population- 144,978,573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National Holiday- June 12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Places to Visit- Moscow, Saint Petersburg and suburbs, Golden Ring cities, main centers on Volga river, Black Sea and Caucasus mountains resorts and many more</a:t>
            </a:r>
          </a:p>
        </p:txBody>
      </p:sp>
      <p:pic>
        <p:nvPicPr>
          <p:cNvPr id="4" name="Picture 3" descr="moscow-nightlife-image-1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86359">
            <a:off x="4280642" y="238294"/>
            <a:ext cx="3564526" cy="260484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ussia-m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962400" cy="1219200"/>
          </a:xfrm>
        </p:spPr>
        <p:txBody>
          <a:bodyPr>
            <a:normAutofit/>
          </a:bodyPr>
          <a:lstStyle/>
          <a:p>
            <a:r>
              <a:rPr lang="en-US" sz="7200" b="1" u="sng" dirty="0" smtClean="0">
                <a:solidFill>
                  <a:srgbClr val="0070C0"/>
                </a:solidFill>
              </a:rPr>
              <a:t>G</a:t>
            </a:r>
            <a:r>
              <a:rPr lang="en-US" sz="5400" b="1" u="sng" dirty="0" smtClean="0">
                <a:solidFill>
                  <a:srgbClr val="0070C0"/>
                </a:solidFill>
              </a:rPr>
              <a:t>EOGRAPHY</a:t>
            </a:r>
            <a:endParaRPr lang="en-US" sz="5400" b="1" u="sng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91000" y="152400"/>
            <a:ext cx="373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Russia is the largest country in the world at 6.6 million square miles.  Russia is filled with many mountainous areas and many popular tourist attractions.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 rot="1034871">
            <a:off x="1759228" y="3543038"/>
            <a:ext cx="748743" cy="1582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438400" y="3581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Russia’s Capital-Moscow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95600" y="838200"/>
            <a:ext cx="3581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Russia has a climate that ranges from humid in the South to subarctic in the North. Has a mostly continental climate. The winter are cold and the summers are warm.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228600"/>
            <a:ext cx="2514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u="sng" dirty="0" smtClean="0">
                <a:solidFill>
                  <a:srgbClr val="FF0000"/>
                </a:solidFill>
              </a:rPr>
              <a:t>Russian Climate</a:t>
            </a:r>
            <a:endParaRPr lang="en-US" sz="4400" b="1" u="sng" dirty="0">
              <a:solidFill>
                <a:srgbClr val="FF0000"/>
              </a:solidFill>
            </a:endParaRPr>
          </a:p>
        </p:txBody>
      </p:sp>
      <p:pic>
        <p:nvPicPr>
          <p:cNvPr id="8" name="Picture 7" descr="20087101638488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86200"/>
            <a:ext cx="4055632" cy="2971800"/>
          </a:xfrm>
          <a:prstGeom prst="rect">
            <a:avLst/>
          </a:prstGeom>
        </p:spPr>
      </p:pic>
      <p:pic>
        <p:nvPicPr>
          <p:cNvPr id="9" name="Picture 8" descr="subartic-clima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38600" y="3882887"/>
            <a:ext cx="4025153" cy="297511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21240151">
            <a:off x="39929" y="156066"/>
            <a:ext cx="30357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54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MOSCOW</a:t>
            </a:r>
            <a:endParaRPr lang="en-US" sz="5400" b="1" cap="none" spc="0" dirty="0">
              <a:ln w="2540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743200"/>
            <a:ext cx="73152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/>
              <a:t>Capital of Russia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/>
              <a:t>Most populous city in Russia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/>
              <a:t>Major political, economic, cultural, scientific, religious, financial, educational, and transportation center in Russia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/>
              <a:t>Northernmost city to have a population of 10,000,000</a:t>
            </a:r>
          </a:p>
          <a:p>
            <a:pPr>
              <a:lnSpc>
                <a:spcPct val="200000"/>
              </a:lnSpc>
              <a:buFont typeface="Arial" pitchFamily="34" charset="0"/>
              <a:buChar char="•"/>
            </a:pPr>
            <a:r>
              <a:rPr lang="en-US" dirty="0" smtClean="0"/>
              <a:t>Moscow holds the greatest number of billionaires in the world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4" name="Picture 3" descr="night-moscow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457200"/>
            <a:ext cx="4437833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04800"/>
            <a:ext cx="3720891" cy="120032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Activities</a:t>
            </a:r>
            <a:endParaRPr lang="en-US" sz="7200" b="1" cap="none" spc="0" dirty="0">
              <a:ln w="12700">
                <a:solidFill>
                  <a:srgbClr val="FF0000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1676400"/>
            <a:ext cx="2743200" cy="20313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>
                <a:solidFill>
                  <a:srgbClr val="CC0000"/>
                </a:solidFill>
              </a:rPr>
              <a:t>Sports in Russia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CC0000"/>
                </a:solidFill>
              </a:rPr>
              <a:t>Ballet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CC0000"/>
                </a:solidFill>
              </a:rPr>
              <a:t>Climbing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CC0000"/>
                </a:solidFill>
              </a:rPr>
              <a:t>Fishing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CC0000"/>
                </a:solidFill>
              </a:rPr>
              <a:t>Hiking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CC0000"/>
                </a:solidFill>
              </a:rPr>
              <a:t>Ice skating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CC0000"/>
                </a:solidFill>
              </a:rPr>
              <a:t>White Water Rafting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29200" y="3429000"/>
            <a:ext cx="3200400" cy="313932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FF0000"/>
                </a:solidFill>
              </a:rPr>
              <a:t>Activities for Children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Central Park of Culture and Rest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Circus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Dolphinarium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Derov Animal Theatre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Gorky Park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Moscow’s Musical Theatre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Puppet Theatre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Terrarium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Zoo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6" descr="220px-Summitting_Island_Pea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16433"/>
            <a:ext cx="2133600" cy="2841567"/>
          </a:xfrm>
          <a:prstGeom prst="rect">
            <a:avLst/>
          </a:prstGeom>
        </p:spPr>
      </p:pic>
      <p:pic>
        <p:nvPicPr>
          <p:cNvPr id="9" name="Picture 8" descr="Trapeze_Artists_in_Circu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5400" y="152400"/>
            <a:ext cx="3828288" cy="261213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28711" y="2967335"/>
            <a:ext cx="24865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End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203</Words>
  <Application>Microsoft Office PowerPoint</Application>
  <PresentationFormat>On-screen Show (4:3)</PresentationFormat>
  <Paragraphs>50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Basic Facts</vt:lpstr>
      <vt:lpstr>GEOGRAPHY</vt:lpstr>
      <vt:lpstr>Slide 4</vt:lpstr>
      <vt:lpstr>Slide 5</vt:lpstr>
      <vt:lpstr>Slide 6</vt:lpstr>
      <vt:lpstr>Slide 7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gbs023</dc:creator>
  <cp:lastModifiedBy>GBS023</cp:lastModifiedBy>
  <cp:revision>19</cp:revision>
  <dcterms:created xsi:type="dcterms:W3CDTF">2011-12-06T19:04:49Z</dcterms:created>
  <dcterms:modified xsi:type="dcterms:W3CDTF">2012-05-24T18:14:43Z</dcterms:modified>
</cp:coreProperties>
</file>